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sldIdLst>
    <p:sldId id="257" r:id="rId2"/>
    <p:sldId id="259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5AE59-9E34-413C-BB6B-737CB9083781}" v="44" dt="2023-09-20T18:44:46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26ED139-0480-4198-83E2-68CE0B25BC9B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483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35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7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3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186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2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AF24-54CC-4408-99B3-A70A172EFF44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355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257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4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42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93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hyperlink" Target="https://railtracks.uk/lynton-barnstaple-railway/photos/11394" TargetMode="Externa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050" y="365760"/>
            <a:ext cx="5842918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accent1"/>
                </a:solidFill>
              </a:rPr>
              <a:t>CARGONOMICS (1313)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0050" y="1828800"/>
            <a:ext cx="5860811" cy="4351337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18288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PROBLEM STATEMENT:OVERLOADING AND UNDERLOADING OF RAILWAY WAGONS</a:t>
            </a:r>
          </a:p>
          <a:p>
            <a:pPr marL="742950" indent="-18288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SOLUTION : WE ADDED A LOAD SENSOR TO CHECK THE WEIGHT AS WELL AS DISPLAY WITH A CHART SHEET SO THAT ALL RECORDS ARE BEEN MAINTAINED </a:t>
            </a:r>
          </a:p>
          <a:p>
            <a:pPr marL="742950" indent="-18288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WE ALSO ADDED AUTOMATIC DOORS OF STAINLESS STEEL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AND A PUSHBOTTON WHICH WOULD HANDLED BY THE DRIVERS OR THE WORKERS TO SOLVE THE PROBLEM OF OVERLOADING AND UNDERLOADING .</a:t>
            </a:r>
          </a:p>
          <a:p>
            <a:pPr indent="-182880">
              <a:buFont typeface="Arial" panose="020B0604020202020204" pitchFamily="34" charset="0"/>
              <a:buChar char="•"/>
            </a:pPr>
            <a:endParaRPr lang="en-US" sz="17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182880">
              <a:buFont typeface="Arial" panose="020B0604020202020204" pitchFamily="34" charset="0"/>
              <a:buChar char="•"/>
            </a:pPr>
            <a:endParaRPr lang="en-US" sz="1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A train on the tracks&#10;&#10;Description automatically generated">
            <a:extLst>
              <a:ext uri="{FF2B5EF4-FFF2-40B4-BE49-F238E27FC236}">
                <a16:creationId xmlns:a16="http://schemas.microsoft.com/office/drawing/2014/main" id="{60BBDD65-1BDD-0EF3-7359-BC7BB94C8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9949" y="806245"/>
            <a:ext cx="3703361" cy="2462735"/>
          </a:xfrm>
          <a:prstGeom prst="rect">
            <a:avLst/>
          </a:prstGeom>
        </p:spPr>
      </p:pic>
      <p:pic>
        <p:nvPicPr>
          <p:cNvPr id="19" name="Picture 18" descr="Box Packages">
            <a:extLst>
              <a:ext uri="{FF2B5EF4-FFF2-40B4-BE49-F238E27FC236}">
                <a16:creationId xmlns:a16="http://schemas.microsoft.com/office/drawing/2014/main" id="{1CB25D1A-8085-C6DF-85A3-533C30A13E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6250" b="6250"/>
          <a:stretch/>
        </p:blipFill>
        <p:spPr>
          <a:xfrm>
            <a:off x="949949" y="3589021"/>
            <a:ext cx="3703362" cy="2083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AA333-8CE6-65DF-CFFD-329795890B5F}"/>
              </a:ext>
            </a:extLst>
          </p:cNvPr>
          <p:cNvSpPr txBox="1"/>
          <p:nvPr/>
        </p:nvSpPr>
        <p:spPr>
          <a:xfrm>
            <a:off x="1950326" y="3068925"/>
            <a:ext cx="270298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574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DC780-5E3B-E506-3AB7-733F6962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35" y="1597631"/>
            <a:ext cx="5682217" cy="4551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37E3FD-3288-77AB-CB79-62C6F752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773" y="419799"/>
            <a:ext cx="3896517" cy="719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9E9F6-EF6E-EB34-D440-6A0DB7C57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04" y="419799"/>
            <a:ext cx="4181581" cy="8024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EA128-683D-7873-1964-0C5AA8EE2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51" y="1479479"/>
            <a:ext cx="3595955" cy="47877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0C4B07-8B86-0519-CA33-7B7A00A34FF7}"/>
              </a:ext>
            </a:extLst>
          </p:cNvPr>
          <p:cNvSpPr txBox="1"/>
          <p:nvPr/>
        </p:nvSpPr>
        <p:spPr>
          <a:xfrm>
            <a:off x="3384333" y="6291325"/>
            <a:ext cx="835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Link =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HarshKumar</a:t>
            </a:r>
            <a:r>
              <a:rPr lang="en-US" dirty="0"/>
              <a:t>-maker/</a:t>
            </a:r>
            <a:r>
              <a:rPr lang="en-US" dirty="0" err="1"/>
              <a:t>Cargonomics.git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2077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88</TotalTime>
  <Words>93</Words>
  <Application>Microsoft Macintosh PowerPoint</Application>
  <PresentationFormat>Widescreen</PresentationFormat>
  <Paragraphs>7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Schoolbook</vt:lpstr>
      <vt:lpstr>Wingdings 2</vt:lpstr>
      <vt:lpstr>View</vt:lpstr>
      <vt:lpstr>CARGONOMICS (1313)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SHATAKSHI RASTOGI</dc:creator>
  <cp:lastModifiedBy>Harsh Kumar</cp:lastModifiedBy>
  <cp:revision>29</cp:revision>
  <dcterms:created xsi:type="dcterms:W3CDTF">2023-09-20T17:17:42Z</dcterms:created>
  <dcterms:modified xsi:type="dcterms:W3CDTF">2023-09-21T12:27:36Z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2023-09-21T12:26:48Z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cdb5acf3-91ed-41a0-890d-3f7301ea77a3</vt:lpwstr>
  </property>
  <property fmtid="{D5CDD505-2E9C-101B-9397-08002B2CF9AE}" pid="7" name="MSIP_Label_defa4170-0d19-0005-0004-bc88714345d2_ActionId">
    <vt:lpwstr>e58ca66c-9551-47d6-b9e9-544089294c9a</vt:lpwstr>
  </property>
  <property fmtid="{D5CDD505-2E9C-101B-9397-08002B2CF9AE}" pid="8" name="MSIP_Label_defa4170-0d19-0005-0004-bc88714345d2_ContentBits">
    <vt:lpwstr>0</vt:lpwstr>
  </property>
</Properties>
</file>